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4" r:id="rId8"/>
    <p:sldId id="265" r:id="rId9"/>
    <p:sldId id="2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51" autoAdjust="0"/>
    <p:restoredTop sz="86323" autoAdjust="0"/>
  </p:normalViewPr>
  <p:slideViewPr>
    <p:cSldViewPr>
      <p:cViewPr>
        <p:scale>
          <a:sx n="50" d="100"/>
          <a:sy n="50" d="100"/>
        </p:scale>
        <p:origin x="-1140" y="-606"/>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E9256CAF-E467-40FC-90C5-ADBBE7913860}" type="datetimeFigureOut">
              <a:rPr lang="en-GB" smtClean="0"/>
              <a:t>16/05/2016</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2A8788B2-548A-4D25-85A4-EE405D437731}"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256CAF-E467-40FC-90C5-ADBBE7913860}" type="datetimeFigureOut">
              <a:rPr lang="en-GB" smtClean="0"/>
              <a:t>16/05/2016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788B2-548A-4D25-85A4-EE405D43773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256CAF-E467-40FC-90C5-ADBBE7913860}" type="datetimeFigureOut">
              <a:rPr lang="en-GB" smtClean="0"/>
              <a:t>16/05/2016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8788B2-548A-4D25-85A4-EE405D437731}"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E9256CAF-E467-40FC-90C5-ADBBE7913860}" type="datetimeFigureOut">
              <a:rPr lang="en-GB" smtClean="0"/>
              <a:t>16/05/2016</a:t>
            </a:fld>
            <a:endParaRPr lang="en-GB"/>
          </a:p>
        </p:txBody>
      </p:sp>
      <p:sp>
        <p:nvSpPr>
          <p:cNvPr id="9" name="Slide Number Placeholder 8"/>
          <p:cNvSpPr>
            <a:spLocks noGrp="1"/>
          </p:cNvSpPr>
          <p:nvPr>
            <p:ph type="sldNum" sz="quarter" idx="15"/>
          </p:nvPr>
        </p:nvSpPr>
        <p:spPr/>
        <p:txBody>
          <a:bodyPr rtlCol="0"/>
          <a:lstStyle/>
          <a:p>
            <a:fld id="{2A8788B2-548A-4D25-85A4-EE405D437731}" type="slidenum">
              <a:rPr lang="en-GB" smtClean="0"/>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E9256CAF-E467-40FC-90C5-ADBBE7913860}" type="datetimeFigureOut">
              <a:rPr lang="en-GB" smtClean="0"/>
              <a:t>16/05/2016</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A8788B2-548A-4D25-85A4-EE405D437731}"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9256CAF-E467-40FC-90C5-ADBBE7913860}" type="datetimeFigureOut">
              <a:rPr lang="en-GB" smtClean="0"/>
              <a:t>16/05/2016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8788B2-548A-4D25-85A4-EE405D437731}" type="slidenum">
              <a:rPr lang="en-GB" smtClean="0"/>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9256CAF-E467-40FC-90C5-ADBBE7913860}" type="datetimeFigureOut">
              <a:rPr lang="en-GB" smtClean="0"/>
              <a:t>16/05/2016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8788B2-548A-4D25-85A4-EE405D437731}" type="slidenum">
              <a:rPr lang="en-GB" smtClean="0"/>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E9256CAF-E467-40FC-90C5-ADBBE7913860}" type="datetimeFigureOut">
              <a:rPr lang="en-GB" smtClean="0"/>
              <a:t>16/05/2016</a:t>
            </a:fld>
            <a:endParaRPr lang="en-GB"/>
          </a:p>
        </p:txBody>
      </p:sp>
      <p:sp>
        <p:nvSpPr>
          <p:cNvPr id="7" name="Slide Number Placeholder 6"/>
          <p:cNvSpPr>
            <a:spLocks noGrp="1"/>
          </p:cNvSpPr>
          <p:nvPr>
            <p:ph type="sldNum" sz="quarter" idx="11"/>
          </p:nvPr>
        </p:nvSpPr>
        <p:spPr/>
        <p:txBody>
          <a:bodyPr rtlCol="0"/>
          <a:lstStyle/>
          <a:p>
            <a:fld id="{2A8788B2-548A-4D25-85A4-EE405D437731}" type="slidenum">
              <a:rPr lang="en-GB" smtClean="0"/>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56CAF-E467-40FC-90C5-ADBBE7913860}" type="datetimeFigureOut">
              <a:rPr lang="en-GB" smtClean="0"/>
              <a:t>16/05/2016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A8788B2-548A-4D25-85A4-EE405D43773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E9256CAF-E467-40FC-90C5-ADBBE7913860}" type="datetimeFigureOut">
              <a:rPr lang="en-GB" smtClean="0"/>
              <a:t>16/05/2016</a:t>
            </a:fld>
            <a:endParaRPr lang="en-GB"/>
          </a:p>
        </p:txBody>
      </p:sp>
      <p:sp>
        <p:nvSpPr>
          <p:cNvPr id="22" name="Slide Number Placeholder 21"/>
          <p:cNvSpPr>
            <a:spLocks noGrp="1"/>
          </p:cNvSpPr>
          <p:nvPr>
            <p:ph type="sldNum" sz="quarter" idx="15"/>
          </p:nvPr>
        </p:nvSpPr>
        <p:spPr/>
        <p:txBody>
          <a:bodyPr rtlCol="0"/>
          <a:lstStyle/>
          <a:p>
            <a:fld id="{2A8788B2-548A-4D25-85A4-EE405D437731}" type="slidenum">
              <a:rPr lang="en-GB" smtClean="0"/>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E9256CAF-E467-40FC-90C5-ADBBE7913860}" type="datetimeFigureOut">
              <a:rPr lang="en-GB" smtClean="0"/>
              <a:t>16/05/2016</a:t>
            </a:fld>
            <a:endParaRPr lang="en-GB"/>
          </a:p>
        </p:txBody>
      </p:sp>
      <p:sp>
        <p:nvSpPr>
          <p:cNvPr id="18" name="Slide Number Placeholder 17"/>
          <p:cNvSpPr>
            <a:spLocks noGrp="1"/>
          </p:cNvSpPr>
          <p:nvPr>
            <p:ph type="sldNum" sz="quarter" idx="11"/>
          </p:nvPr>
        </p:nvSpPr>
        <p:spPr/>
        <p:txBody>
          <a:bodyPr rtlCol="0"/>
          <a:lstStyle/>
          <a:p>
            <a:fld id="{2A8788B2-548A-4D25-85A4-EE405D437731}" type="slidenum">
              <a:rPr lang="en-GB" smtClean="0"/>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9256CAF-E467-40FC-90C5-ADBBE7913860}" type="datetimeFigureOut">
              <a:rPr lang="en-GB" smtClean="0"/>
              <a:t>16/05/2016</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A8788B2-548A-4D25-85A4-EE405D437731}"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Pentecost presentation!</a:t>
            </a:r>
            <a:endParaRPr lang="en-GB" dirty="0"/>
          </a:p>
        </p:txBody>
      </p:sp>
      <p:sp>
        <p:nvSpPr>
          <p:cNvPr id="3" name="Subtitle 2"/>
          <p:cNvSpPr>
            <a:spLocks noGrp="1"/>
          </p:cNvSpPr>
          <p:nvPr>
            <p:ph type="subTitle" idx="1"/>
          </p:nvPr>
        </p:nvSpPr>
        <p:spPr>
          <a:xfrm>
            <a:off x="2411760" y="5085184"/>
            <a:ext cx="6172200" cy="1371600"/>
          </a:xfrm>
        </p:spPr>
        <p:txBody>
          <a:bodyPr/>
          <a:lstStyle/>
          <a:p>
            <a:r>
              <a:rPr lang="en-GB" dirty="0" smtClean="0"/>
              <a:t>Today we are showing you about what we have done in RE</a:t>
            </a:r>
            <a:endParaRPr lang="en-GB" dirty="0"/>
          </a:p>
        </p:txBody>
      </p:sp>
      <p:pic>
        <p:nvPicPr>
          <p:cNvPr id="1026" name="Picture 2" descr="C:\Users\pupil\AppData\Local\Microsoft\Windows\Temporary Internet Files\Content.IE5\BFFFUX8X\cross-outlin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9238" y="0"/>
            <a:ext cx="2844762"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888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power of wind</a:t>
            </a:r>
            <a:endParaRPr lang="en-GB" dirty="0"/>
          </a:p>
        </p:txBody>
      </p:sp>
      <p:sp>
        <p:nvSpPr>
          <p:cNvPr id="4" name="Content Placeholder 3"/>
          <p:cNvSpPr>
            <a:spLocks noGrp="1"/>
          </p:cNvSpPr>
          <p:nvPr>
            <p:ph sz="quarter" idx="1"/>
          </p:nvPr>
        </p:nvSpPr>
        <p:spPr/>
        <p:txBody>
          <a:bodyPr/>
          <a:lstStyle/>
          <a:p>
            <a:r>
              <a:rPr lang="en-GB" dirty="0" smtClean="0"/>
              <a:t>Today we talked about wind and what it can do then we got in partners and let go balloons one fast and the other slowly.</a:t>
            </a:r>
            <a:endParaRPr lang="en-GB" dirty="0"/>
          </a:p>
        </p:txBody>
      </p:sp>
      <p:pic>
        <p:nvPicPr>
          <p:cNvPr id="1028" name="Picture 4" descr="C:\Users\pupil\AppData\Local\Microsoft\Windows\Temporary Internet Files\Content.IE5\5A7ASLEW\windy_umbrell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5" y="3607296"/>
            <a:ext cx="2978111" cy="247412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pupil\AppData\Local\Microsoft\Windows\Temporary Internet Files\Content.IE5\5LHHT5UY\stock-photo--a-girl-walking-in-a-field-letting-go-of-a-bunch-of-balloons-done-with-a-vintage-retro-instagram-21256532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409246"/>
            <a:ext cx="2520280" cy="2637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29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heel(1)">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wheel(1)">
                                      <p:cBhvr>
                                        <p:cTn id="12" dur="2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power of fire</a:t>
            </a:r>
            <a:endParaRPr lang="en-GB" dirty="0"/>
          </a:p>
        </p:txBody>
      </p:sp>
      <p:sp>
        <p:nvSpPr>
          <p:cNvPr id="3" name="Content Placeholder 2"/>
          <p:cNvSpPr>
            <a:spLocks noGrp="1"/>
          </p:cNvSpPr>
          <p:nvPr>
            <p:ph sz="quarter" idx="1"/>
          </p:nvPr>
        </p:nvSpPr>
        <p:spPr/>
        <p:txBody>
          <a:bodyPr/>
          <a:lstStyle/>
          <a:p>
            <a:r>
              <a:rPr lang="en-GB" dirty="0" smtClean="0"/>
              <a:t> Today we got in groups and talked to each other, we wrote  down what fire can do and how it could affect other things around us.</a:t>
            </a:r>
            <a:endParaRPr lang="en-GB" dirty="0"/>
          </a:p>
        </p:txBody>
      </p:sp>
      <p:pic>
        <p:nvPicPr>
          <p:cNvPr id="2051" name="Picture 3" descr="C:\Users\pupil\AppData\Local\Microsoft\Windows\Temporary Internet Files\Content.IE5\5A7ASLEW\Log_Fi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4066017"/>
            <a:ext cx="2416036" cy="270738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pupil\AppData\Local\Microsoft\Windows\Temporary Internet Files\Content.IE5\JPCCJ55M\fire-safety-clipart-dT6xBz8T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2276872"/>
            <a:ext cx="3783754" cy="4496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06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Windmills </a:t>
            </a:r>
            <a:endParaRPr lang="en-GB" dirty="0"/>
          </a:p>
        </p:txBody>
      </p:sp>
      <p:sp>
        <p:nvSpPr>
          <p:cNvPr id="3" name="Content Placeholder 2"/>
          <p:cNvSpPr>
            <a:spLocks noGrp="1"/>
          </p:cNvSpPr>
          <p:nvPr>
            <p:ph sz="quarter" idx="1"/>
          </p:nvPr>
        </p:nvSpPr>
        <p:spPr/>
        <p:txBody>
          <a:bodyPr/>
          <a:lstStyle/>
          <a:p>
            <a:pPr marL="68580" indent="0">
              <a:buNone/>
            </a:pPr>
            <a:endParaRPr lang="en-GB" dirty="0" smtClean="0"/>
          </a:p>
          <a:p>
            <a:pPr marL="68580" indent="0">
              <a:buNone/>
            </a:pPr>
            <a:r>
              <a:rPr lang="en-GB" dirty="0" smtClean="0"/>
              <a:t>Today we all made fabulous windmills with information inside it, we still need to let the wind blow them round.</a:t>
            </a:r>
            <a:endParaRPr lang="en-GB" dirty="0"/>
          </a:p>
        </p:txBody>
      </p:sp>
      <p:pic>
        <p:nvPicPr>
          <p:cNvPr id="1027" name="Picture 3" descr="C:\Users\pupil\AppData\Local\Microsoft\Windows\Temporary Internet Files\Content.IE5\IBKECF7T\Palo-eolico[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1737" y="2860526"/>
            <a:ext cx="3241092" cy="4005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3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Music</a:t>
            </a:r>
            <a:endParaRPr lang="en-GB" dirty="0"/>
          </a:p>
        </p:txBody>
      </p:sp>
      <p:sp>
        <p:nvSpPr>
          <p:cNvPr id="3" name="Content Placeholder 2"/>
          <p:cNvSpPr>
            <a:spLocks noGrp="1"/>
          </p:cNvSpPr>
          <p:nvPr>
            <p:ph sz="quarter" idx="1"/>
          </p:nvPr>
        </p:nvSpPr>
        <p:spPr>
          <a:xfrm>
            <a:off x="1043608" y="2636912"/>
            <a:ext cx="6777317" cy="3508977"/>
          </a:xfrm>
        </p:spPr>
        <p:txBody>
          <a:bodyPr/>
          <a:lstStyle/>
          <a:p>
            <a:r>
              <a:rPr lang="en-GB" dirty="0" smtClean="0"/>
              <a:t> Today we got in groups and made some music about Pentecost, we used instruments to make the beautiful music.</a:t>
            </a:r>
            <a:endParaRPr lang="en-GB" dirty="0"/>
          </a:p>
        </p:txBody>
      </p:sp>
      <p:pic>
        <p:nvPicPr>
          <p:cNvPr id="5124" name="Picture 4" descr="C:\Users\pupil\AppData\Local\Microsoft\Windows\Temporary Internet Files\Content.IE5\BFFFUX8X\music_notes_stock_by_bassgeisha-d3h9mpv[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293096"/>
            <a:ext cx="7992888"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12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1000" fill="hold"/>
                                        <p:tgtEl>
                                          <p:spTgt spid="5124"/>
                                        </p:tgtEl>
                                        <p:attrNameLst>
                                          <p:attrName>ppt_w</p:attrName>
                                        </p:attrNameLst>
                                      </p:cBhvr>
                                      <p:tavLst>
                                        <p:tav tm="0">
                                          <p:val>
                                            <p:fltVal val="0"/>
                                          </p:val>
                                        </p:tav>
                                        <p:tav tm="100000">
                                          <p:val>
                                            <p:strVal val="#ppt_w"/>
                                          </p:val>
                                        </p:tav>
                                      </p:tavLst>
                                    </p:anim>
                                    <p:anim calcmode="lin" valueType="num">
                                      <p:cBhvr>
                                        <p:cTn id="8" dur="1000" fill="hold"/>
                                        <p:tgtEl>
                                          <p:spTgt spid="5124"/>
                                        </p:tgtEl>
                                        <p:attrNameLst>
                                          <p:attrName>ppt_h</p:attrName>
                                        </p:attrNameLst>
                                      </p:cBhvr>
                                      <p:tavLst>
                                        <p:tav tm="0">
                                          <p:val>
                                            <p:fltVal val="0"/>
                                          </p:val>
                                        </p:tav>
                                        <p:tav tm="100000">
                                          <p:val>
                                            <p:strVal val="#ppt_h"/>
                                          </p:val>
                                        </p:tav>
                                      </p:tavLst>
                                    </p:anim>
                                    <p:anim calcmode="lin" valueType="num">
                                      <p:cBhvr>
                                        <p:cTn id="9" dur="1000" fill="hold"/>
                                        <p:tgtEl>
                                          <p:spTgt spid="5124"/>
                                        </p:tgtEl>
                                        <p:attrNameLst>
                                          <p:attrName>style.rotation</p:attrName>
                                        </p:attrNameLst>
                                      </p:cBhvr>
                                      <p:tavLst>
                                        <p:tav tm="0">
                                          <p:val>
                                            <p:fltVal val="90"/>
                                          </p:val>
                                        </p:tav>
                                        <p:tav tm="100000">
                                          <p:val>
                                            <p:fltVal val="0"/>
                                          </p:val>
                                        </p:tav>
                                      </p:tavLst>
                                    </p:anim>
                                    <p:animEffect transition="in" filter="fade">
                                      <p:cBhvr>
                                        <p:cTn id="10"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Powerful poets and feelings </a:t>
            </a:r>
            <a:endParaRPr lang="en-GB" dirty="0"/>
          </a:p>
        </p:txBody>
      </p:sp>
      <p:sp>
        <p:nvSpPr>
          <p:cNvPr id="3" name="Content Placeholder 2"/>
          <p:cNvSpPr>
            <a:spLocks noGrp="1"/>
          </p:cNvSpPr>
          <p:nvPr>
            <p:ph sz="quarter" idx="1"/>
          </p:nvPr>
        </p:nvSpPr>
        <p:spPr/>
        <p:txBody>
          <a:bodyPr/>
          <a:lstStyle/>
          <a:p>
            <a:pPr marL="68580" indent="0">
              <a:buNone/>
            </a:pPr>
            <a:r>
              <a:rPr lang="en-GB" dirty="0" smtClean="0"/>
              <a:t>Today we all learned about Pentecost, after that some of us made poets on our word webs and others wrote about feelings at the time and put it on our word webs.</a:t>
            </a:r>
            <a:endParaRPr lang="en-GB" dirty="0"/>
          </a:p>
        </p:txBody>
      </p:sp>
      <p:pic>
        <p:nvPicPr>
          <p:cNvPr id="1028" name="Picture 4" descr="C:\Users\pupil.STEDMUNDS\AppData\Local\Microsoft\Windows\Temporary Internet Files\Content.IE5\EYI9AHS8\Writing-writing-31277215-579-61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789040"/>
            <a:ext cx="2767226" cy="242088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pupil\AppData\Local\Microsoft\Windows\Temporary Internet Files\Content.IE5\IBKECF7T\POETR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456432"/>
            <a:ext cx="3255264" cy="3401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36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Speech</a:t>
            </a:r>
            <a:endParaRPr lang="en-GB" dirty="0"/>
          </a:p>
        </p:txBody>
      </p:sp>
      <p:sp>
        <p:nvSpPr>
          <p:cNvPr id="3" name="Content Placeholder 2"/>
          <p:cNvSpPr>
            <a:spLocks noGrp="1"/>
          </p:cNvSpPr>
          <p:nvPr>
            <p:ph sz="quarter" idx="1"/>
          </p:nvPr>
        </p:nvSpPr>
        <p:spPr/>
        <p:txBody>
          <a:bodyPr/>
          <a:lstStyle/>
          <a:p>
            <a:r>
              <a:rPr lang="en-GB" dirty="0" smtClean="0"/>
              <a:t>Today we wrote a speech for Peter  about when the holy spirit came.</a:t>
            </a:r>
            <a:endParaRPr lang="en-GB" dirty="0"/>
          </a:p>
        </p:txBody>
      </p:sp>
      <p:pic>
        <p:nvPicPr>
          <p:cNvPr id="3074" name="Picture 2" descr="C:\Users\pupil\AppData\Local\Microsoft\Windows\Temporary Internet Files\Content.IE5\7ZGJOTPK\speech_8[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8052" y="2996952"/>
            <a:ext cx="1482849" cy="3277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48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Word art </a:t>
            </a:r>
            <a:endParaRPr lang="en-GB" dirty="0"/>
          </a:p>
        </p:txBody>
      </p:sp>
      <p:sp>
        <p:nvSpPr>
          <p:cNvPr id="3" name="Content Placeholder 2"/>
          <p:cNvSpPr>
            <a:spLocks noGrp="1"/>
          </p:cNvSpPr>
          <p:nvPr>
            <p:ph sz="quarter" idx="1"/>
          </p:nvPr>
        </p:nvSpPr>
        <p:spPr/>
        <p:txBody>
          <a:bodyPr/>
          <a:lstStyle/>
          <a:p>
            <a:r>
              <a:rPr lang="en-GB" dirty="0" smtClean="0"/>
              <a:t>Today we made a picture of the word peace in different ways.</a:t>
            </a:r>
            <a:endParaRPr lang="en-GB" dirty="0"/>
          </a:p>
        </p:txBody>
      </p:sp>
      <p:pic>
        <p:nvPicPr>
          <p:cNvPr id="4098" name="Picture 2" descr="C:\Users\pupil\AppData\Local\Microsoft\Windows\Temporary Internet Files\Content.IE5\VS0PQPN9\golden_peace_jokewoo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005064"/>
            <a:ext cx="3333750" cy="146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61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gifts of the Holy spirit </a:t>
            </a:r>
            <a:endParaRPr lang="en-GB" dirty="0"/>
          </a:p>
        </p:txBody>
      </p:sp>
      <p:sp>
        <p:nvSpPr>
          <p:cNvPr id="3" name="Content Placeholder 2"/>
          <p:cNvSpPr>
            <a:spLocks noGrp="1"/>
          </p:cNvSpPr>
          <p:nvPr>
            <p:ph sz="quarter" idx="1"/>
          </p:nvPr>
        </p:nvSpPr>
        <p:spPr>
          <a:xfrm>
            <a:off x="1115616" y="2348880"/>
            <a:ext cx="6777317" cy="3508977"/>
          </a:xfrm>
        </p:spPr>
        <p:txBody>
          <a:bodyPr>
            <a:normAutofit fontScale="85000" lnSpcReduction="20000"/>
          </a:bodyPr>
          <a:lstStyle/>
          <a:p>
            <a:r>
              <a:rPr lang="en-GB" dirty="0" smtClean="0"/>
              <a:t>Today we looked at all the gifts of the Holy Spirit and then we wrote about them and what we would use them for</a:t>
            </a:r>
            <a:r>
              <a:rPr lang="en-GB" dirty="0" smtClean="0"/>
              <a:t>.</a:t>
            </a:r>
          </a:p>
          <a:p>
            <a:r>
              <a:rPr lang="en-GB" dirty="0" smtClean="0"/>
              <a:t>These are the gifts:</a:t>
            </a:r>
          </a:p>
          <a:p>
            <a:r>
              <a:rPr lang="en-GB" dirty="0" smtClean="0"/>
              <a:t>Reverence</a:t>
            </a:r>
          </a:p>
          <a:p>
            <a:r>
              <a:rPr lang="en-GB" dirty="0" smtClean="0"/>
              <a:t>Courage</a:t>
            </a:r>
          </a:p>
          <a:p>
            <a:r>
              <a:rPr lang="en-GB" dirty="0" smtClean="0"/>
              <a:t>Knowledge</a:t>
            </a:r>
          </a:p>
          <a:p>
            <a:r>
              <a:rPr lang="en-GB" dirty="0" smtClean="0"/>
              <a:t>Wisdom</a:t>
            </a:r>
          </a:p>
          <a:p>
            <a:r>
              <a:rPr lang="en-GB" dirty="0" smtClean="0"/>
              <a:t>Awe and Wonder in God’s Presence</a:t>
            </a:r>
          </a:p>
          <a:p>
            <a:r>
              <a:rPr lang="en-GB" dirty="0" smtClean="0"/>
              <a:t>Understanding</a:t>
            </a:r>
          </a:p>
          <a:p>
            <a:r>
              <a:rPr lang="en-GB" dirty="0" smtClean="0"/>
              <a:t>Right judgement</a:t>
            </a:r>
          </a:p>
          <a:p>
            <a:endParaRPr lang="en-GB" dirty="0" smtClean="0"/>
          </a:p>
        </p:txBody>
      </p:sp>
      <p:pic>
        <p:nvPicPr>
          <p:cNvPr id="5124" name="Picture 4" descr="C:\Users\pupil\AppData\Local\Microsoft\Windows\Temporary Internet Files\Content.IE5\VS0PQPN9\dove-hov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717032"/>
            <a:ext cx="3161928"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42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158</TotalTime>
  <Words>241</Words>
  <Application>Microsoft Office PowerPoint</Application>
  <PresentationFormat>On-screen Show (4:3)</PresentationFormat>
  <Paragraphs>27</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Oriel</vt:lpstr>
      <vt:lpstr>Pentecost presentation!</vt:lpstr>
      <vt:lpstr>The power of wind</vt:lpstr>
      <vt:lpstr>The power of fire</vt:lpstr>
      <vt:lpstr>Windmills </vt:lpstr>
      <vt:lpstr>Music</vt:lpstr>
      <vt:lpstr>Powerful poets and feelings </vt:lpstr>
      <vt:lpstr>Speech</vt:lpstr>
      <vt:lpstr>Word art </vt:lpstr>
      <vt:lpstr>The gifts of the Holy spirit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Pentecost presentation!</dc:title>
  <dc:creator>Manager</dc:creator>
  <cp:lastModifiedBy>Pupil</cp:lastModifiedBy>
  <cp:revision>18</cp:revision>
  <dcterms:created xsi:type="dcterms:W3CDTF">2016-05-03T09:16:24Z</dcterms:created>
  <dcterms:modified xsi:type="dcterms:W3CDTF">2016-05-16T11:22:37Z</dcterms:modified>
</cp:coreProperties>
</file>